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215995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51" d="100"/>
          <a:sy n="51" d="100"/>
        </p:scale>
        <p:origin x="298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94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42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63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41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7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55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16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79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43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72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E3FA7-485B-4600-AEF0-A1DA8BE12E85}" type="datetimeFigureOut">
              <a:rPr lang="en-CA" smtClean="0"/>
              <a:t>2022-03-27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23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874E3275-D744-4FAD-8160-4FCAD1A7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70" y="7625865"/>
            <a:ext cx="350312" cy="35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C2C24-8F50-4947-A1F2-E221E4375DBE}"/>
              </a:ext>
            </a:extLst>
          </p:cNvPr>
          <p:cNvSpPr txBox="1"/>
          <p:nvPr/>
        </p:nvSpPr>
        <p:spPr>
          <a:xfrm>
            <a:off x="9253529" y="7918332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User Interface (Android App)</a:t>
            </a:r>
            <a:endParaRPr lang="en-CA" sz="8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094856-D056-44D7-BA0E-409279E079D2}"/>
              </a:ext>
            </a:extLst>
          </p:cNvPr>
          <p:cNvCxnSpPr>
            <a:cxnSpLocks/>
          </p:cNvCxnSpPr>
          <p:nvPr/>
        </p:nvCxnSpPr>
        <p:spPr>
          <a:xfrm>
            <a:off x="9716399" y="8107180"/>
            <a:ext cx="9676" cy="6933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6DD93-C294-43B8-9CE0-AEDFF274E30F}"/>
              </a:ext>
            </a:extLst>
          </p:cNvPr>
          <p:cNvSpPr txBox="1"/>
          <p:nvPr/>
        </p:nvSpPr>
        <p:spPr>
          <a:xfrm>
            <a:off x="9714287" y="8141459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User Submits: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Photo of Lost/Found Dog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Location (ex: long/</a:t>
            </a:r>
            <a:r>
              <a:rPr lang="en-CA" sz="800" dirty="0" err="1"/>
              <a:t>lat</a:t>
            </a:r>
            <a:r>
              <a:rPr lang="en-CA" sz="800" dirty="0"/>
              <a:t>)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Contact Info (ex: email)</a:t>
            </a: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D63714B-25B1-4428-AEE4-C488AC3C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2879" y="9527663"/>
            <a:ext cx="398375" cy="398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F45695-8E90-4DF3-BCA0-3D2586CB92E4}"/>
              </a:ext>
            </a:extLst>
          </p:cNvPr>
          <p:cNvCxnSpPr>
            <a:cxnSpLocks/>
          </p:cNvCxnSpPr>
          <p:nvPr/>
        </p:nvCxnSpPr>
        <p:spPr>
          <a:xfrm>
            <a:off x="9801577" y="8812026"/>
            <a:ext cx="2696317" cy="892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1BD0F9-5DFB-4604-9A6B-6661BFBB5CFA}"/>
              </a:ext>
            </a:extLst>
          </p:cNvPr>
          <p:cNvSpPr txBox="1"/>
          <p:nvPr/>
        </p:nvSpPr>
        <p:spPr>
          <a:xfrm>
            <a:off x="11129156" y="8784281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Original image of dog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Contact Info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Location</a:t>
            </a:r>
            <a:endParaRPr lang="en-CA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9D98-B250-4A93-B28A-63A7DEA50D3B}"/>
              </a:ext>
            </a:extLst>
          </p:cNvPr>
          <p:cNvSpPr txBox="1"/>
          <p:nvPr/>
        </p:nvSpPr>
        <p:spPr>
          <a:xfrm>
            <a:off x="12419491" y="9840930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Back End</a:t>
            </a:r>
            <a:endParaRPr lang="en-CA" sz="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B4B524-0738-44B5-A040-64AD692205D4}"/>
              </a:ext>
            </a:extLst>
          </p:cNvPr>
          <p:cNvCxnSpPr>
            <a:cxnSpLocks/>
          </p:cNvCxnSpPr>
          <p:nvPr/>
        </p:nvCxnSpPr>
        <p:spPr>
          <a:xfrm>
            <a:off x="9728187" y="8800535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3AD4AE2F-D3E8-4157-B62F-0096683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9721" y="9458937"/>
            <a:ext cx="356937" cy="356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8DA243-D996-4645-9258-65C0265E47B1}"/>
              </a:ext>
            </a:extLst>
          </p:cNvPr>
          <p:cNvSpPr txBox="1"/>
          <p:nvPr/>
        </p:nvSpPr>
        <p:spPr>
          <a:xfrm>
            <a:off x="9199077" y="9741043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1: Dog Detector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Create box around dog, and extract</a:t>
            </a:r>
            <a:endParaRPr lang="en-CA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F8E5F-8FEF-4A04-BF2A-01E864837FA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0354714" y="9726850"/>
            <a:ext cx="2138165" cy="137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C3B80B-924D-47D0-8030-9247F84A64BF}"/>
              </a:ext>
            </a:extLst>
          </p:cNvPr>
          <p:cNvSpPr txBox="1"/>
          <p:nvPr/>
        </p:nvSpPr>
        <p:spPr>
          <a:xfrm>
            <a:off x="10803105" y="9848999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Save extracted image</a:t>
            </a:r>
            <a:endParaRPr lang="en-CA" sz="800" dirty="0"/>
          </a:p>
        </p:txBody>
      </p:sp>
      <p:pic>
        <p:nvPicPr>
          <p:cNvPr id="34" name="Picture 33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55779ED7-C8CA-4452-8F14-75FBD219A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4648" y="10824231"/>
            <a:ext cx="356937" cy="35693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B53A4C-299A-42FF-B58A-85A7DD16214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0290513" y="9948654"/>
            <a:ext cx="2128978" cy="1308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31DBF9-1505-4A89-B5FA-BAEB9FC5AE3D}"/>
              </a:ext>
            </a:extLst>
          </p:cNvPr>
          <p:cNvSpPr txBox="1"/>
          <p:nvPr/>
        </p:nvSpPr>
        <p:spPr>
          <a:xfrm>
            <a:off x="10697167" y="10959492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Breed Classification</a:t>
            </a:r>
            <a:endParaRPr lang="en-CA" sz="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32B69B-091E-4592-8904-6BEC67A6FB1C}"/>
              </a:ext>
            </a:extLst>
          </p:cNvPr>
          <p:cNvCxnSpPr>
            <a:cxnSpLocks/>
          </p:cNvCxnSpPr>
          <p:nvPr/>
        </p:nvCxnSpPr>
        <p:spPr>
          <a:xfrm>
            <a:off x="9728186" y="10160641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D7238DCE-D4C2-4281-9FB5-358293B00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51273" y="12356196"/>
            <a:ext cx="356937" cy="356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E30D54-FDA8-4839-B1EC-AC3ADDE50BA1}"/>
              </a:ext>
            </a:extLst>
          </p:cNvPr>
          <p:cNvCxnSpPr>
            <a:cxnSpLocks/>
          </p:cNvCxnSpPr>
          <p:nvPr/>
        </p:nvCxnSpPr>
        <p:spPr>
          <a:xfrm>
            <a:off x="9714287" y="11702688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3DAB72D-269F-4630-B983-3725F2BF7D41}"/>
              </a:ext>
            </a:extLst>
          </p:cNvPr>
          <p:cNvSpPr txBox="1"/>
          <p:nvPr/>
        </p:nvSpPr>
        <p:spPr>
          <a:xfrm>
            <a:off x="9004083" y="12660659"/>
            <a:ext cx="139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3: Dog Identification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Compare the “lost” dog with the “found” dogs (or “found” with “lost) that fall within the K top breed classification of the “lost” dog and are within X distance of where the dog was lost.</a:t>
            </a:r>
            <a:endParaRPr lang="en-CA" sz="80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8EF107E-FA0B-41EF-A093-BC21A5952170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6416213" y="10101101"/>
            <a:ext cx="5435138" cy="8349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4C25403-1EB2-4354-ACF4-F602D7178EE6}"/>
              </a:ext>
            </a:extLst>
          </p:cNvPr>
          <p:cNvSpPr txBox="1"/>
          <p:nvPr/>
        </p:nvSpPr>
        <p:spPr>
          <a:xfrm>
            <a:off x="7505901" y="9815874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Notify the user of the top N matches (if/when available)</a:t>
            </a:r>
            <a:endParaRPr lang="en-CA" sz="8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A2C58C-2E49-43BE-A744-8D1075188FC0}"/>
              </a:ext>
            </a:extLst>
          </p:cNvPr>
          <p:cNvCxnSpPr>
            <a:cxnSpLocks/>
          </p:cNvCxnSpPr>
          <p:nvPr/>
        </p:nvCxnSpPr>
        <p:spPr>
          <a:xfrm flipV="1">
            <a:off x="10655316" y="10097814"/>
            <a:ext cx="2036751" cy="31630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18025F-3A48-4CAC-8C69-4DF25851EF10}"/>
              </a:ext>
            </a:extLst>
          </p:cNvPr>
          <p:cNvCxnSpPr>
            <a:cxnSpLocks/>
          </p:cNvCxnSpPr>
          <p:nvPr/>
        </p:nvCxnSpPr>
        <p:spPr>
          <a:xfrm flipH="1">
            <a:off x="10608567" y="10108171"/>
            <a:ext cx="2070062" cy="3204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D5863D-1CED-431B-B79A-F74F3F613B57}"/>
              </a:ext>
            </a:extLst>
          </p:cNvPr>
          <p:cNvSpPr txBox="1"/>
          <p:nvPr/>
        </p:nvSpPr>
        <p:spPr>
          <a:xfrm>
            <a:off x="11586124" y="11787073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Dog Comparisons</a:t>
            </a:r>
            <a:endParaRPr lang="en-CA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0DD8AB-E6AB-4442-B9A2-91A6FA069BEC}"/>
              </a:ext>
            </a:extLst>
          </p:cNvPr>
          <p:cNvSpPr txBox="1"/>
          <p:nvPr/>
        </p:nvSpPr>
        <p:spPr>
          <a:xfrm>
            <a:off x="9199077" y="11163340"/>
            <a:ext cx="1355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2: Breed Classification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Determine the top K breeds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0283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E1882A1-7C7A-4BAE-9BAB-6CDEE6BF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93" y="6418047"/>
            <a:ext cx="4391638" cy="308653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F93D093-78E8-4295-9342-D91C0AFE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13" y="6465679"/>
            <a:ext cx="446784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606B3D-35EA-4FA8-8262-F46A35381BC4}"/>
              </a:ext>
            </a:extLst>
          </p:cNvPr>
          <p:cNvSpPr/>
          <p:nvPr/>
        </p:nvSpPr>
        <p:spPr>
          <a:xfrm>
            <a:off x="8318868" y="7821947"/>
            <a:ext cx="2773279" cy="38798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CA364-9904-42F4-9AD3-98349D6976EF}"/>
              </a:ext>
            </a:extLst>
          </p:cNvPr>
          <p:cNvSpPr txBox="1"/>
          <p:nvPr/>
        </p:nvSpPr>
        <p:spPr>
          <a:xfrm>
            <a:off x="8589488" y="7821947"/>
            <a:ext cx="213838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1" b="1" dirty="0">
                <a:solidFill>
                  <a:srgbClr val="FF0000"/>
                </a:solidFill>
              </a:rPr>
              <a:t>LOST DOG</a:t>
            </a:r>
            <a:endParaRPr lang="en-CA" sz="2501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03AB-F1E3-452C-A360-DA5FFFBC920E}"/>
              </a:ext>
            </a:extLst>
          </p:cNvPr>
          <p:cNvSpPr txBox="1"/>
          <p:nvPr/>
        </p:nvSpPr>
        <p:spPr>
          <a:xfrm>
            <a:off x="8589488" y="11055418"/>
            <a:ext cx="21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Charlie</a:t>
            </a:r>
          </a:p>
          <a:p>
            <a:pPr algn="ctr"/>
            <a:r>
              <a:rPr lang="en-US" dirty="0"/>
              <a:t>Call: (604) 354-1234 </a:t>
            </a:r>
            <a:endParaRPr lang="en-CA" dirty="0"/>
          </a:p>
        </p:txBody>
      </p:sp>
      <p:pic>
        <p:nvPicPr>
          <p:cNvPr id="11" name="Picture 10" descr="A dog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32B90F90-2A4A-49ED-9C9D-6177CFFAB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61" y="8299003"/>
            <a:ext cx="2203891" cy="275641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79" y="8437563"/>
            <a:ext cx="4971038" cy="279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</p:spTree>
    <p:extLst>
      <p:ext uri="{BB962C8B-B14F-4D97-AF65-F5344CB8AC3E}">
        <p14:creationId xmlns:p14="http://schemas.microsoft.com/office/powerpoint/2010/main" val="375694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215" r="68410" b="61131"/>
          <a:stretch/>
        </p:blipFill>
        <p:spPr>
          <a:xfrm>
            <a:off x="8433288" y="8443581"/>
            <a:ext cx="900000" cy="1154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  <p:pic>
        <p:nvPicPr>
          <p:cNvPr id="4" name="Picture 3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C5A71AC2-C43E-439B-A807-0F5213AB4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9518228" y="8443579"/>
            <a:ext cx="829017" cy="1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10111957" y="8351336"/>
            <a:ext cx="900000" cy="125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126763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3" y="8223252"/>
            <a:ext cx="4381500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36117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94" y="9344341"/>
            <a:ext cx="982580" cy="115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  <p:pic>
        <p:nvPicPr>
          <p:cNvPr id="4" name="Picture 3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31C6A64A-08A2-4C40-8FC3-6AFAE413F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23" y="9344342"/>
            <a:ext cx="2054402" cy="11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AD2669-39AC-4531-9EEF-D1A601A7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19" y="9927061"/>
            <a:ext cx="672795" cy="67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D26A5-7A49-49A6-AEBF-FCABFA1AA427}"/>
              </a:ext>
            </a:extLst>
          </p:cNvPr>
          <p:cNvSpPr txBox="1"/>
          <p:nvPr/>
        </p:nvSpPr>
        <p:spPr>
          <a:xfrm>
            <a:off x="6554410" y="9649438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EXTRACTOR</a:t>
            </a:r>
            <a:endParaRPr lang="en-CA" sz="1000" b="1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4E30F6-CD5D-4BE8-9106-ACD7BF39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43" y="9930682"/>
            <a:ext cx="672795" cy="672795"/>
          </a:xfrm>
          <a:prstGeom prst="rect">
            <a:avLst/>
          </a:prstGeom>
        </p:spPr>
      </p:pic>
      <p:pic>
        <p:nvPicPr>
          <p:cNvPr id="7" name="Picture 6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C1F4853D-95EC-46A7-82C2-E55E3EED7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7659382" y="10714465"/>
            <a:ext cx="730250" cy="78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49D3A-FBF1-46FD-A32B-26EF5FB976CA}"/>
              </a:ext>
            </a:extLst>
          </p:cNvPr>
          <p:cNvSpPr txBox="1"/>
          <p:nvPr/>
        </p:nvSpPr>
        <p:spPr>
          <a:xfrm>
            <a:off x="10276365" y="9657416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CLASSIFIER</a:t>
            </a:r>
            <a:endParaRPr lang="en-CA" sz="1000" b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8B2C1C-D7D7-446A-98F6-166CD79A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720" y="9955903"/>
            <a:ext cx="672795" cy="6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3C604-575B-45A5-8FDE-8A17D6782C57}"/>
              </a:ext>
            </a:extLst>
          </p:cNvPr>
          <p:cNvSpPr txBox="1"/>
          <p:nvPr/>
        </p:nvSpPr>
        <p:spPr>
          <a:xfrm>
            <a:off x="13945255" y="9674870"/>
            <a:ext cx="1285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COMPARATOR </a:t>
            </a:r>
            <a:endParaRPr lang="en-CA" sz="1000" b="1" dirty="0"/>
          </a:p>
        </p:txBody>
      </p:sp>
      <p:pic>
        <p:nvPicPr>
          <p:cNvPr id="11" name="Picture 10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9614CE5-2C68-4ACD-9C32-3FB185D3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81" y="10955987"/>
            <a:ext cx="901700" cy="90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7F3FE3-ADEB-4997-94AB-AA76C1C1BF71}"/>
              </a:ext>
            </a:extLst>
          </p:cNvPr>
          <p:cNvSpPr/>
          <p:nvPr/>
        </p:nvSpPr>
        <p:spPr>
          <a:xfrm>
            <a:off x="6035762" y="11014252"/>
            <a:ext cx="724205" cy="717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FC1426-C44B-46AD-927F-0E66CC504440}"/>
              </a:ext>
            </a:extLst>
          </p:cNvPr>
          <p:cNvCxnSpPr>
            <a:cxnSpLocks/>
          </p:cNvCxnSpPr>
          <p:nvPr/>
        </p:nvCxnSpPr>
        <p:spPr>
          <a:xfrm flipV="1">
            <a:off x="6058434" y="10724540"/>
            <a:ext cx="1609877" cy="27918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0DE663-3608-435A-9C6C-9FFF1AFDC89D}"/>
              </a:ext>
            </a:extLst>
          </p:cNvPr>
          <p:cNvCxnSpPr>
            <a:cxnSpLocks/>
          </p:cNvCxnSpPr>
          <p:nvPr/>
        </p:nvCxnSpPr>
        <p:spPr>
          <a:xfrm flipV="1">
            <a:off x="6795491" y="10750278"/>
            <a:ext cx="1593117" cy="25027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E8004-9871-4289-947E-259D9BC45DF2}"/>
              </a:ext>
            </a:extLst>
          </p:cNvPr>
          <p:cNvCxnSpPr>
            <a:cxnSpLocks/>
          </p:cNvCxnSpPr>
          <p:nvPr/>
        </p:nvCxnSpPr>
        <p:spPr>
          <a:xfrm flipV="1">
            <a:off x="6061609" y="11476861"/>
            <a:ext cx="1606702" cy="244304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591F2-6341-43C2-ADE2-A13B39A1F846}"/>
              </a:ext>
            </a:extLst>
          </p:cNvPr>
          <p:cNvCxnSpPr>
            <a:cxnSpLocks/>
          </p:cNvCxnSpPr>
          <p:nvPr/>
        </p:nvCxnSpPr>
        <p:spPr>
          <a:xfrm flipV="1">
            <a:off x="6782638" y="11515820"/>
            <a:ext cx="1613221" cy="195872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80C413-3B8D-4D48-8B58-C3024258C3F4}"/>
              </a:ext>
            </a:extLst>
          </p:cNvPr>
          <p:cNvCxnSpPr>
            <a:cxnSpLocks/>
          </p:cNvCxnSpPr>
          <p:nvPr/>
        </p:nvCxnSpPr>
        <p:spPr>
          <a:xfrm>
            <a:off x="2955313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0D1FC6-4F06-482E-A5C4-8A3B73A29E52}"/>
              </a:ext>
            </a:extLst>
          </p:cNvPr>
          <p:cNvSpPr txBox="1"/>
          <p:nvPr/>
        </p:nvSpPr>
        <p:spPr>
          <a:xfrm>
            <a:off x="2946660" y="10160467"/>
            <a:ext cx="74764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USER SUBMITS LOST DOG</a:t>
            </a:r>
            <a:endParaRPr lang="en-CA" sz="1000" b="1" dirty="0"/>
          </a:p>
        </p:txBody>
      </p:sp>
      <p:pic>
        <p:nvPicPr>
          <p:cNvPr id="20" name="Picture 19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6F230C90-8A41-4999-96C8-6C37157B2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9927643" y="10941791"/>
            <a:ext cx="561600" cy="6007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F190F-4240-435C-8CD4-FA483ED8AFC3}"/>
              </a:ext>
            </a:extLst>
          </p:cNvPr>
          <p:cNvCxnSpPr>
            <a:cxnSpLocks/>
          </p:cNvCxnSpPr>
          <p:nvPr/>
        </p:nvCxnSpPr>
        <p:spPr>
          <a:xfrm>
            <a:off x="10625089" y="11234977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A023C9-6326-4A6E-BD70-1D569C9E3153}"/>
              </a:ext>
            </a:extLst>
          </p:cNvPr>
          <p:cNvSpPr txBox="1"/>
          <p:nvPr/>
        </p:nvSpPr>
        <p:spPr>
          <a:xfrm>
            <a:off x="10961487" y="11028163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K BREEDS CLASSIFICATION</a:t>
            </a:r>
            <a:endParaRPr lang="en-CA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A76DCF-9579-4658-9236-7F44AFE3FF8E}"/>
              </a:ext>
            </a:extLst>
          </p:cNvPr>
          <p:cNvCxnSpPr>
            <a:cxnSpLocks/>
          </p:cNvCxnSpPr>
          <p:nvPr/>
        </p:nvCxnSpPr>
        <p:spPr>
          <a:xfrm>
            <a:off x="16066547" y="10824126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E9A52C3-BB70-4779-AAD8-28CBA6410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3797200" y="10894390"/>
            <a:ext cx="561600" cy="600757"/>
          </a:xfrm>
          <a:prstGeom prst="rect">
            <a:avLst/>
          </a:prstGeom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A7E8A4E2-7494-4DAA-A4C6-A8AB76D5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7775" r="78165" b="43662"/>
          <a:stretch/>
        </p:blipFill>
        <p:spPr>
          <a:xfrm>
            <a:off x="2023402" y="10111251"/>
            <a:ext cx="831850" cy="1333499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01DDDAA6-EA6E-41CF-8124-891DD0A68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10466567" y="14317213"/>
            <a:ext cx="669235" cy="921026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159E4047-2C37-40CB-A4CD-3A70E8FD1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10421160" y="6361290"/>
            <a:ext cx="609600" cy="979252"/>
          </a:xfrm>
          <a:prstGeom prst="rect">
            <a:avLst/>
          </a:prstGeom>
          <a:ln>
            <a:noFill/>
          </a:ln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8EBADFD0-422D-46FE-B85A-16A870D1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4075" b="54515"/>
          <a:stretch/>
        </p:blipFill>
        <p:spPr>
          <a:xfrm>
            <a:off x="3913759" y="10327322"/>
            <a:ext cx="807496" cy="944880"/>
          </a:xfrm>
          <a:prstGeom prst="rect">
            <a:avLst/>
          </a:prstGeom>
          <a:ln>
            <a:noFill/>
          </a:ln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4E42FF-0A95-4C9D-9059-6CE2DB15D4C6}"/>
              </a:ext>
            </a:extLst>
          </p:cNvPr>
          <p:cNvCxnSpPr>
            <a:cxnSpLocks/>
          </p:cNvCxnSpPr>
          <p:nvPr/>
        </p:nvCxnSpPr>
        <p:spPr>
          <a:xfrm flipV="1">
            <a:off x="7117415" y="8525132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53C06ED-CB0F-47C8-AD13-C1D5025B820C}"/>
              </a:ext>
            </a:extLst>
          </p:cNvPr>
          <p:cNvCxnSpPr>
            <a:cxnSpLocks/>
          </p:cNvCxnSpPr>
          <p:nvPr/>
        </p:nvCxnSpPr>
        <p:spPr>
          <a:xfrm>
            <a:off x="11647618" y="7631079"/>
            <a:ext cx="2940498" cy="7026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A69556-8B4F-48BC-92BD-3D64D9729D76}"/>
              </a:ext>
            </a:extLst>
          </p:cNvPr>
          <p:cNvCxnSpPr>
            <a:cxnSpLocks/>
          </p:cNvCxnSpPr>
          <p:nvPr/>
        </p:nvCxnSpPr>
        <p:spPr>
          <a:xfrm>
            <a:off x="7154395" y="12199718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E451C9-78E6-4E8F-BAA8-D8ACB8895412}"/>
              </a:ext>
            </a:extLst>
          </p:cNvPr>
          <p:cNvCxnSpPr>
            <a:cxnSpLocks/>
          </p:cNvCxnSpPr>
          <p:nvPr/>
        </p:nvCxnSpPr>
        <p:spPr>
          <a:xfrm>
            <a:off x="7154395" y="13380468"/>
            <a:ext cx="3062997" cy="1327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D24578-F798-443E-A00D-94A043EAD125}"/>
              </a:ext>
            </a:extLst>
          </p:cNvPr>
          <p:cNvSpPr txBox="1"/>
          <p:nvPr/>
        </p:nvSpPr>
        <p:spPr>
          <a:xfrm>
            <a:off x="8176495" y="13858036"/>
            <a:ext cx="12776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SAVE ORIGINAL UNCROPPED IMAGE</a:t>
            </a:r>
            <a:endParaRPr lang="en-CA" sz="1000" b="1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C93A9E-3DCE-46A3-9949-1BE1FB81A52B}"/>
              </a:ext>
            </a:extLst>
          </p:cNvPr>
          <p:cNvCxnSpPr>
            <a:cxnSpLocks/>
          </p:cNvCxnSpPr>
          <p:nvPr/>
        </p:nvCxnSpPr>
        <p:spPr>
          <a:xfrm>
            <a:off x="4859341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A8441A9-6A4C-4D59-B4A5-412E65A9314F}"/>
              </a:ext>
            </a:extLst>
          </p:cNvPr>
          <p:cNvCxnSpPr>
            <a:cxnSpLocks/>
          </p:cNvCxnSpPr>
          <p:nvPr/>
        </p:nvCxnSpPr>
        <p:spPr>
          <a:xfrm>
            <a:off x="8568857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29F3BE5-1DF6-4C1B-9FF8-870167488E51}"/>
              </a:ext>
            </a:extLst>
          </p:cNvPr>
          <p:cNvSpPr/>
          <p:nvPr/>
        </p:nvSpPr>
        <p:spPr>
          <a:xfrm>
            <a:off x="4760371" y="8442912"/>
            <a:ext cx="12151245" cy="4762429"/>
          </a:xfrm>
          <a:prstGeom prst="roundRect">
            <a:avLst>
              <a:gd name="adj" fmla="val 38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6C2E7B0-8951-404D-B663-AA73B7042728}"/>
              </a:ext>
            </a:extLst>
          </p:cNvPr>
          <p:cNvSpPr/>
          <p:nvPr/>
        </p:nvSpPr>
        <p:spPr>
          <a:xfrm>
            <a:off x="5858311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7275533-E57D-4F9D-AE2C-717C69B9396E}"/>
              </a:ext>
            </a:extLst>
          </p:cNvPr>
          <p:cNvSpPr/>
          <p:nvPr/>
        </p:nvSpPr>
        <p:spPr>
          <a:xfrm>
            <a:off x="9520246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D035509-3E70-48C3-9017-544BEE7B122D}"/>
              </a:ext>
            </a:extLst>
          </p:cNvPr>
          <p:cNvCxnSpPr>
            <a:cxnSpLocks/>
          </p:cNvCxnSpPr>
          <p:nvPr/>
        </p:nvCxnSpPr>
        <p:spPr>
          <a:xfrm flipV="1">
            <a:off x="1077342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483ED9B-E46C-44C4-A1CF-E2514F668288}"/>
              </a:ext>
            </a:extLst>
          </p:cNvPr>
          <p:cNvCxnSpPr>
            <a:cxnSpLocks/>
          </p:cNvCxnSpPr>
          <p:nvPr/>
        </p:nvCxnSpPr>
        <p:spPr>
          <a:xfrm flipV="1">
            <a:off x="10773427" y="7423519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F670E5-51B6-4B13-91AA-E60E8196E478}"/>
              </a:ext>
            </a:extLst>
          </p:cNvPr>
          <p:cNvSpPr txBox="1"/>
          <p:nvPr/>
        </p:nvSpPr>
        <p:spPr>
          <a:xfrm>
            <a:off x="10328814" y="7747956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RECORD TOP K BREEDS</a:t>
            </a:r>
            <a:endParaRPr lang="en-CA" sz="1000" b="1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B8189A3-B2F9-4490-A5E7-4150560AC683}"/>
              </a:ext>
            </a:extLst>
          </p:cNvPr>
          <p:cNvSpPr/>
          <p:nvPr/>
        </p:nvSpPr>
        <p:spPr>
          <a:xfrm>
            <a:off x="13318539" y="957116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AC2BB6E-4268-4058-B4D2-7B7440E7F88C}"/>
              </a:ext>
            </a:extLst>
          </p:cNvPr>
          <p:cNvCxnSpPr>
            <a:cxnSpLocks/>
          </p:cNvCxnSpPr>
          <p:nvPr/>
        </p:nvCxnSpPr>
        <p:spPr>
          <a:xfrm>
            <a:off x="12293132" y="1076105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" name="Picture 128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1D1A9FD5-8E41-449E-A0CE-206BB0407B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4922383" y="10916244"/>
            <a:ext cx="561600" cy="578903"/>
          </a:xfrm>
          <a:prstGeom prst="rect">
            <a:avLst/>
          </a:prstGeom>
        </p:spPr>
      </p:pic>
      <p:sp>
        <p:nvSpPr>
          <p:cNvPr id="130" name="Equals 129">
            <a:extLst>
              <a:ext uri="{FF2B5EF4-FFF2-40B4-BE49-F238E27FC236}">
                <a16:creationId xmlns:a16="http://schemas.microsoft.com/office/drawing/2014/main" id="{156728B5-72A4-45DC-BE8C-616F072FBDCA}"/>
              </a:ext>
            </a:extLst>
          </p:cNvPr>
          <p:cNvSpPr/>
          <p:nvPr/>
        </p:nvSpPr>
        <p:spPr>
          <a:xfrm>
            <a:off x="14435804" y="11067441"/>
            <a:ext cx="409575" cy="300379"/>
          </a:xfrm>
          <a:prstGeom prst="mathEqual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785D0F4-F530-4040-8A87-9F60B6CCF049}"/>
              </a:ext>
            </a:extLst>
          </p:cNvPr>
          <p:cNvSpPr txBox="1"/>
          <p:nvPr/>
        </p:nvSpPr>
        <p:spPr>
          <a:xfrm>
            <a:off x="14408086" y="10693195"/>
            <a:ext cx="46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?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C40953-EE5E-4AD3-B0DC-8A4BC196F5DF}"/>
              </a:ext>
            </a:extLst>
          </p:cNvPr>
          <p:cNvCxnSpPr>
            <a:cxnSpLocks/>
          </p:cNvCxnSpPr>
          <p:nvPr/>
        </p:nvCxnSpPr>
        <p:spPr>
          <a:xfrm flipV="1">
            <a:off x="7269816" y="7532908"/>
            <a:ext cx="3006329" cy="800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70C1F5-301F-4CC0-A1A7-2FAD9C5AD9A2}"/>
              </a:ext>
            </a:extLst>
          </p:cNvPr>
          <p:cNvCxnSpPr>
            <a:cxnSpLocks/>
          </p:cNvCxnSpPr>
          <p:nvPr/>
        </p:nvCxnSpPr>
        <p:spPr>
          <a:xfrm>
            <a:off x="1460247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326F71B-7639-455B-954A-78A60EACE435}"/>
              </a:ext>
            </a:extLst>
          </p:cNvPr>
          <p:cNvSpPr txBox="1"/>
          <p:nvPr/>
        </p:nvSpPr>
        <p:spPr>
          <a:xfrm>
            <a:off x="8015983" y="7523435"/>
            <a:ext cx="154343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DOG DATA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Contact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Bounding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Location</a:t>
            </a:r>
            <a:endParaRPr lang="en-CA" sz="1000" b="1" dirty="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FE489A0-50DC-4F0A-A0C4-F0A7697235F8}"/>
              </a:ext>
            </a:extLst>
          </p:cNvPr>
          <p:cNvCxnSpPr>
            <a:cxnSpLocks/>
          </p:cNvCxnSpPr>
          <p:nvPr/>
        </p:nvCxnSpPr>
        <p:spPr>
          <a:xfrm flipV="1">
            <a:off x="14646974" y="121159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CED0FA4A-8A9C-4FAB-BED1-4430349809FA}"/>
              </a:ext>
            </a:extLst>
          </p:cNvPr>
          <p:cNvSpPr txBox="1"/>
          <p:nvPr/>
        </p:nvSpPr>
        <p:spPr>
          <a:xfrm>
            <a:off x="12293132" y="7532908"/>
            <a:ext cx="121807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QUERY ENCODINGS OF FOUND DOGS BY LOCATION &amp; BREED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D8AC211-42C4-46D6-BCF3-A7384F97AF4A}"/>
              </a:ext>
            </a:extLst>
          </p:cNvPr>
          <p:cNvSpPr txBox="1"/>
          <p:nvPr/>
        </p:nvSpPr>
        <p:spPr>
          <a:xfrm>
            <a:off x="16980474" y="10599707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RETURN TOP N RESULTS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74879BD-A6F5-43FA-ADE1-260FC829C42C}"/>
              </a:ext>
            </a:extLst>
          </p:cNvPr>
          <p:cNvCxnSpPr>
            <a:cxnSpLocks/>
          </p:cNvCxnSpPr>
          <p:nvPr/>
        </p:nvCxnSpPr>
        <p:spPr>
          <a:xfrm>
            <a:off x="17461599" y="11089271"/>
            <a:ext cx="9812" cy="4088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AC38B34-5F90-4E34-AE09-06B9B29759A3}"/>
              </a:ext>
            </a:extLst>
          </p:cNvPr>
          <p:cNvCxnSpPr>
            <a:cxnSpLocks/>
          </p:cNvCxnSpPr>
          <p:nvPr/>
        </p:nvCxnSpPr>
        <p:spPr>
          <a:xfrm flipH="1">
            <a:off x="2629060" y="15343771"/>
            <a:ext cx="14642647" cy="124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5D194E7-E246-4F6C-8C99-3436CF216BE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439327" y="11444750"/>
            <a:ext cx="0" cy="3733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8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8" grpId="0" animBg="1"/>
      <p:bldP spid="22" grpId="0"/>
      <p:bldP spid="107" grpId="0" animBg="1"/>
      <p:bldP spid="126" grpId="0" animBg="1"/>
      <p:bldP spid="84" grpId="0" animBg="1"/>
      <p:bldP spid="140" grpId="0" animBg="1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F51872D-DADA-4821-80CD-9E1A0C8D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7287938" y="11783737"/>
            <a:ext cx="669235" cy="92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3D1657-2375-4E6F-A272-2C1A23052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9143241" y="11624710"/>
            <a:ext cx="609600" cy="979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A05CA01-7FE8-4E67-AFF3-6D5FE8EEF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3910" b="54515"/>
          <a:stretch/>
        </p:blipFill>
        <p:spPr>
          <a:xfrm>
            <a:off x="3909060" y="1485901"/>
            <a:ext cx="815340" cy="94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04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264</Words>
  <Application>Microsoft Office PowerPoint</Application>
  <PresentationFormat>Custom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Vickars</dc:creator>
  <cp:lastModifiedBy>Aidan Vickars</cp:lastModifiedBy>
  <cp:revision>11</cp:revision>
  <dcterms:created xsi:type="dcterms:W3CDTF">2022-02-11T20:50:08Z</dcterms:created>
  <dcterms:modified xsi:type="dcterms:W3CDTF">2022-03-27T22:29:03Z</dcterms:modified>
</cp:coreProperties>
</file>